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E08E-2703-6285-2B29-76AF10E4A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DCB5E-E443-A8A0-F5C8-E7A7BBD47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2AC10-75DE-6A3A-8133-B50DDF87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0472A-0CF4-5CD9-E26C-80078B0A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2D60A-E199-32EB-4B67-E2A86C99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3F53-4F5C-BF6B-192F-17A1A3CB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E7878-D680-4C34-2DDB-8598D510F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F9E57-E92A-827E-7504-BBC76FE7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E79C1-F78B-D206-96B3-5F223EA5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3C10-A32A-8F0D-0437-A929B54A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74B0B-1758-5F90-4EFB-E6AE8AC0F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EF3FA-715B-46E5-9C5A-DA080C90D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6FC3-3F00-DC84-D3C9-ECDF0A3F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31E30-F19F-E2CC-0D7D-A1806803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06F7F-ADC8-CEBA-9762-05FAFE5E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7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451F-5801-1B0C-A69E-A0F8FDE7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5E8BF-E6E0-C723-6BF9-ADFDD930B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00B6-8373-BFD7-2F51-CCCE1733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64E3-7320-528D-C1C3-BB738CCC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6ECBD-F446-8EF7-95BE-F7F2DD32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1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58F7-2486-1A36-9D60-37BBCB31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0A0D0-CAB8-8B96-F0BA-C7073731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9D38-CB9B-0BD4-5A97-A95F434A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75321-2C55-57D5-2C8D-D8633B3D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DEA65-6FBE-1FD6-FDB1-B5FB71FA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E9A0-DDC3-E08A-EC90-8C151B87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7D7C4-CBE2-9EFA-B7F2-BDBACB6BC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2B38D-8FA7-E6D6-674C-307BB72C9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75565-A463-88D5-44D5-54B6573D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EEA2B-A434-4ED4-AF51-8EE041F6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85D3A-B1C6-25E5-77F0-AFDFFC45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393C-FE20-4675-CA50-0C541DFC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3F8E7-9809-BD36-6056-84CEB17D8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D09EC-F1E2-0438-B676-B17BFD35F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8A684-8969-483F-BF2D-5E1596FBC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EB773-36FD-3293-0FCD-5B66AA095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14D48-0EEE-FBB5-4453-AFA28978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985C5-3C3A-DB2A-8243-2B83916F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C2F2E-8E81-512A-DA0F-424FB55D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6B98-8957-7BE5-655F-7463A0A5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825AC-F3B6-AAD3-BF9F-CBBB747D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61200-A2E4-7D93-DDEE-07523956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C8914-DEF3-4518-99A4-4F5A1632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3868E-8210-1029-C075-542BD6DC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86A1C-C9EB-5993-AA6B-3F1B8A4C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64815-DE4F-4D5B-09F5-4190B6E1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58BD-C828-93BD-32DA-3839191B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AC0B-9290-25B6-9788-8AFE18CB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8821E-B207-325E-8D9A-EB67EB419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BF3A1-2C66-9C8E-5D7B-67FD45B7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220D1-990F-D175-99A5-D72FFC48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63216-7DC0-8EFA-8AA8-13C2A672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46D6D-638F-8082-8A27-7B9ED3F7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C97F8-1C88-5FDA-A021-A04209048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74C06-5D76-00F1-1C93-27E6D7B66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B80B-5559-8CC7-88DB-7EBFD51D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72462-895C-00F7-10C0-CA9C9EC1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9DF31-3CEC-08F1-8F38-DBA3C30B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50FF5-51A4-7335-C3FF-143D5D7F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49D9-3A98-BF29-1908-F0E451CA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79407-2952-FC2C-039C-CAABADF2C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94D84-100D-C64C-B813-C6BED867096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513FF-9132-1AFA-5505-DFC985077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CD81A-A2A1-73B6-41A7-AE6D754E1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EE48D-DF77-B140-944F-FC4F0D6A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2949-8E9A-3932-0CB2-7ADADE1FE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519" y="2375109"/>
            <a:ext cx="5747373" cy="2107781"/>
          </a:xfrm>
        </p:spPr>
        <p:txBody>
          <a:bodyPr>
            <a:noAutofit/>
          </a:bodyPr>
          <a:lstStyle/>
          <a:p>
            <a:r>
              <a:rPr lang="en-GB" sz="6800" dirty="0">
                <a:solidFill>
                  <a:srgbClr val="00B050"/>
                </a:solidFill>
              </a:rPr>
              <a:t>City of London Green futures Challenge</a:t>
            </a:r>
            <a:endParaRPr lang="en-US" sz="6800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FBE1D-D71A-6DDF-D5CE-AD0480DE4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498" y="4656081"/>
            <a:ext cx="4762502" cy="1278746"/>
          </a:xfrm>
        </p:spPr>
        <p:txBody>
          <a:bodyPr>
            <a:normAutofit/>
          </a:bodyPr>
          <a:lstStyle/>
          <a:p>
            <a:r>
              <a:rPr lang="en-GB" b="1"/>
              <a:t>In partnership with the City of London Youth Natural Environment Board </a:t>
            </a:r>
            <a:endParaRPr lang="en-US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7B814-CBA7-2AB5-66BC-802A4633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32179" y="904488"/>
            <a:ext cx="4199668" cy="5515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71B90-BD77-54BD-3724-95B51528A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068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0984-3F0C-3DA9-F178-CF885C5F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Green Futures Challenge?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0757-F2F8-1C9E-0E20-93E87A10E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 competition that p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romotes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sustainable activities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in your community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Presents an opportunity for you to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speak up, step up, and take action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n-GB" i="0" u="none" strike="noStrike" dirty="0">
                <a:solidFill>
                  <a:srgbClr val="000000"/>
                </a:solidFill>
                <a:effectLst/>
              </a:rPr>
              <a:t>Provides support so you can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design and deliver real entrepreneurial solutions </a:t>
            </a:r>
            <a:r>
              <a:rPr lang="en-GB" i="0" u="none" strike="noStrike" dirty="0">
                <a:solidFill>
                  <a:srgbClr val="000000"/>
                </a:solidFill>
                <a:effectLst/>
              </a:rPr>
              <a:t>in your community</a:t>
            </a:r>
          </a:p>
          <a:p>
            <a:pPr marL="0" indent="0">
              <a:buNone/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en-GB" sz="2400" b="0" i="1" u="none" strike="noStrike" dirty="0">
                <a:solidFill>
                  <a:schemeClr val="accent4"/>
                </a:solidFill>
                <a:effectLst/>
              </a:rPr>
              <a:t>At the Youth Natural Environment Board, we believe it’s our generation that will finally stop talking and </a:t>
            </a:r>
            <a:r>
              <a:rPr lang="en-GB" sz="2400" b="1" i="1" u="none" strike="noStrike" dirty="0">
                <a:solidFill>
                  <a:schemeClr val="accent4"/>
                </a:solidFill>
                <a:effectLst/>
              </a:rPr>
              <a:t>start leading</a:t>
            </a:r>
            <a:r>
              <a:rPr lang="en-GB" sz="2400" b="0" i="1" u="none" strike="noStrike" dirty="0">
                <a:solidFill>
                  <a:schemeClr val="accent4"/>
                </a:solidFill>
                <a:effectLst/>
              </a:rPr>
              <a:t> the change. Together we will epitomise the infamous phrase</a:t>
            </a:r>
            <a:r>
              <a:rPr lang="en-GB" sz="2400" b="1" i="1" u="none" strike="noStrike" dirty="0">
                <a:solidFill>
                  <a:schemeClr val="accent4"/>
                </a:solidFill>
                <a:effectLst/>
              </a:rPr>
              <a:t> “less talk and more action!”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2805F-A7C7-7B6B-B386-EECFECE79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3" y="0"/>
            <a:ext cx="169068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5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566-9FF4-F6EA-FFA3-F7781824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What’s in it for you?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18F32-2168-E0C2-4B84-A89E5D10C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81" y="1484809"/>
            <a:ext cx="10515600" cy="4351338"/>
          </a:xfrm>
        </p:spPr>
        <p:txBody>
          <a:bodyPr>
            <a:noAutofit/>
          </a:bodyPr>
          <a:lstStyle/>
          <a:p>
            <a:r>
              <a:rPr lang="en-GB" sz="2200" b="1" u="none" strike="noStrike" dirty="0">
                <a:solidFill>
                  <a:srgbClr val="000000"/>
                </a:solidFill>
                <a:effectLst/>
              </a:rPr>
              <a:t>Create real </a:t>
            </a:r>
            <a:r>
              <a:rPr lang="en-GB" sz="2200" b="1" dirty="0">
                <a:solidFill>
                  <a:srgbClr val="000000"/>
                </a:solidFill>
              </a:rPr>
              <a:t>c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</a:rPr>
              <a:t>hange:</a:t>
            </a:r>
            <a:r>
              <a:rPr lang="en-GB" sz="2200" u="none" strike="noStrike" dirty="0">
                <a:solidFill>
                  <a:srgbClr val="000000"/>
                </a:solidFill>
                <a:effectLst/>
              </a:rPr>
              <a:t> We challenge you to design and deliver a real-life entrepreneurial solution to an environmental challenge in your community.</a:t>
            </a:r>
          </a:p>
          <a:p>
            <a:r>
              <a:rPr lang="en-GB" sz="2200" b="1" u="none" strike="noStrike" dirty="0">
                <a:solidFill>
                  <a:srgbClr val="000000"/>
                </a:solidFill>
                <a:effectLst/>
              </a:rPr>
              <a:t>Freedom to innovate:</a:t>
            </a:r>
            <a:r>
              <a:rPr lang="en-GB" sz="2200" u="none" strike="noStrike" dirty="0">
                <a:solidFill>
                  <a:srgbClr val="000000"/>
                </a:solidFill>
                <a:effectLst/>
              </a:rPr>
              <a:t> You choose the issue, you shape the solution, whether it’s fashion, transport, tech, politics, finance, or food. </a:t>
            </a:r>
          </a:p>
          <a:p>
            <a:r>
              <a:rPr lang="en-GB" sz="2200" b="1" u="none" strike="noStrike" dirty="0">
                <a:solidFill>
                  <a:srgbClr val="000000"/>
                </a:solidFill>
                <a:effectLst/>
              </a:rPr>
              <a:t>Industry mentorship: </a:t>
            </a:r>
            <a:r>
              <a:rPr lang="en-GB" sz="2200" u="none" strike="noStrike" dirty="0">
                <a:solidFill>
                  <a:srgbClr val="000000"/>
                </a:solidFill>
                <a:effectLst/>
              </a:rPr>
              <a:t>Get expert mentorship, from companies like EON</a:t>
            </a:r>
            <a:r>
              <a:rPr lang="en-GB" sz="2200" dirty="0">
                <a:solidFill>
                  <a:srgbClr val="000000"/>
                </a:solidFill>
              </a:rPr>
              <a:t>.</a:t>
            </a:r>
            <a:r>
              <a:rPr lang="en-GB" sz="220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GB" sz="2200" b="1" u="none" strike="noStrike" dirty="0">
                <a:solidFill>
                  <a:srgbClr val="000000"/>
                </a:solidFill>
                <a:effectLst/>
              </a:rPr>
              <a:t>Career opportunities: </a:t>
            </a:r>
            <a:r>
              <a:rPr lang="en-GB" sz="2200" dirty="0">
                <a:solidFill>
                  <a:srgbClr val="000000"/>
                </a:solidFill>
              </a:rPr>
              <a:t>E</a:t>
            </a:r>
            <a:r>
              <a:rPr lang="en-GB" sz="2200" u="none" strike="noStrike" dirty="0">
                <a:solidFill>
                  <a:srgbClr val="000000"/>
                </a:solidFill>
                <a:effectLst/>
              </a:rPr>
              <a:t>xplore exciting  career opportunities with industry professionals, whilst shaping the future of the green economy.</a:t>
            </a:r>
          </a:p>
          <a:p>
            <a:r>
              <a:rPr lang="en-GB" sz="2200" b="1" u="none" strike="noStrike" dirty="0">
                <a:solidFill>
                  <a:srgbClr val="000000"/>
                </a:solidFill>
                <a:effectLst/>
              </a:rPr>
              <a:t>Free green </a:t>
            </a:r>
            <a:r>
              <a:rPr lang="en-GB" sz="2200" b="1" dirty="0">
                <a:solidFill>
                  <a:srgbClr val="000000"/>
                </a:solidFill>
              </a:rPr>
              <a:t>s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</a:rPr>
              <a:t>kills </a:t>
            </a:r>
            <a:r>
              <a:rPr lang="en-GB" sz="2200" b="1" dirty="0">
                <a:solidFill>
                  <a:srgbClr val="000000"/>
                </a:solidFill>
              </a:rPr>
              <a:t>t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</a:rPr>
              <a:t>raining:</a:t>
            </a:r>
            <a:r>
              <a:rPr lang="en-GB" sz="2200" u="none" strike="noStrike" dirty="0">
                <a:solidFill>
                  <a:srgbClr val="000000"/>
                </a:solidFill>
                <a:effectLst/>
              </a:rPr>
              <a:t> Gain real world skills at the brand new City of London Green Skills Hub; no complex jargon, no barriers, just opportunity.</a:t>
            </a:r>
          </a:p>
          <a:p>
            <a:r>
              <a:rPr lang="en-GB" sz="2200" b="1" dirty="0">
                <a:solidFill>
                  <a:srgbClr val="000000"/>
                </a:solidFill>
              </a:rPr>
              <a:t>Bring your ideas to life:</a:t>
            </a:r>
            <a:r>
              <a:rPr lang="en-GB" sz="2200" u="none" strike="noStrike" dirty="0">
                <a:solidFill>
                  <a:srgbClr val="000000"/>
                </a:solidFill>
                <a:effectLst/>
              </a:rPr>
              <a:t> W</a:t>
            </a:r>
            <a:r>
              <a:rPr lang="en-GB" sz="2200" dirty="0">
                <a:solidFill>
                  <a:srgbClr val="000000"/>
                </a:solidFill>
              </a:rPr>
              <a:t>inners will be presented at the </a:t>
            </a:r>
            <a:r>
              <a:rPr lang="en-GB" sz="2200" u="none" strike="noStrike" dirty="0">
                <a:solidFill>
                  <a:srgbClr val="000000"/>
                </a:solidFill>
                <a:effectLst/>
              </a:rPr>
              <a:t>Merchant Taylors’ Hall and gain access to a fully funded incubator to turn their idea into reality.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5B174-7680-9CC6-D02B-3E4A8382E62D}"/>
              </a:ext>
            </a:extLst>
          </p:cNvPr>
          <p:cNvSpPr txBox="1"/>
          <p:nvPr/>
        </p:nvSpPr>
        <p:spPr>
          <a:xfrm>
            <a:off x="921519" y="5650405"/>
            <a:ext cx="9935306" cy="70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1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Green thinking touches every industry.  We at the YNEB challenge you to find one where it doesn’t!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6B731B-0C07-7695-D6E9-9D7D95DF8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2" y="0"/>
            <a:ext cx="169068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DCE5D9-1F0C-039B-8928-FDEF3D6FF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2" y="0"/>
            <a:ext cx="1690688" cy="1690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76537-AD51-95AC-D0A6-672444929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91">
            <a:off x="543560" y="309617"/>
            <a:ext cx="1540110" cy="2088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589CC4-E68A-8F06-7BE6-97CE76A05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155">
            <a:off x="5775037" y="4439056"/>
            <a:ext cx="2380015" cy="9926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FA44AD-FB71-EDC5-8B12-67D933AB0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521">
            <a:off x="-875176" y="2900266"/>
            <a:ext cx="3074760" cy="798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D64AE-A610-A644-CD0F-35EB5FE9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28" y="201553"/>
            <a:ext cx="7678271" cy="1193271"/>
          </a:xfrm>
        </p:spPr>
        <p:txBody>
          <a:bodyPr>
            <a:normAutofit/>
          </a:bodyPr>
          <a:lstStyle/>
          <a:p>
            <a:r>
              <a:rPr lang="en-GB" sz="4900"/>
              <a:t>London urgently needs  you!</a:t>
            </a:r>
            <a:endParaRPr lang="en-US" sz="4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29AA-41AC-24BB-6B31-D38C0665E2B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120971" y="1561952"/>
            <a:ext cx="7314974" cy="1995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It’s heating up. </a:t>
            </a:r>
            <a:r>
              <a:rPr lang="en-GB" sz="2000" dirty="0"/>
              <a:t>London is up to 10 degrees hotter than surrounding areas during heat waves due to the lack of vegetation (ClimateLondon.org.uk).</a:t>
            </a:r>
          </a:p>
          <a:p>
            <a:pPr marL="0" indent="0">
              <a:buNone/>
            </a:pPr>
            <a:r>
              <a:rPr lang="en-GB" sz="2000" b="1" dirty="0"/>
              <a:t>It’s sinking in waste.</a:t>
            </a:r>
            <a:r>
              <a:rPr lang="en-GB" sz="2000" dirty="0"/>
              <a:t> London produces near 7 billion tonnes of waste per year this is enough waste to fill Wembley Stadium around 9 times, and only a fraction is recycled (London.Gov.UK).</a:t>
            </a:r>
          </a:p>
          <a:p>
            <a:pPr marL="0" indent="0">
              <a:buNone/>
            </a:pPr>
            <a:r>
              <a:rPr lang="en-GB" sz="2000" b="1" dirty="0"/>
              <a:t>It’s hard to breath.  </a:t>
            </a:r>
            <a:r>
              <a:rPr lang="en-GB" sz="2000" dirty="0"/>
              <a:t>Air pollution causes up to 4000 premature deaths each year in London, approximately 1 death every 2hrs is directly linked to air pollution (London.Gov.UK).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6DAD5-3441-35C8-2DD5-EB6247D0C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00">
            <a:off x="205158" y="4610351"/>
            <a:ext cx="2645700" cy="854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266C53-C023-F313-C7C1-C8743C179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100">
            <a:off x="6968266" y="5295865"/>
            <a:ext cx="3169481" cy="1187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2A560E-F7B2-F318-5C40-3F08808E2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3368" b="-3733"/>
          <a:stretch>
            <a:fillRect/>
          </a:stretch>
        </p:blipFill>
        <p:spPr>
          <a:xfrm rot="2104257">
            <a:off x="8827146" y="4853075"/>
            <a:ext cx="3082897" cy="7234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5DC920-BDDD-9B9C-3BED-FA07AA28F7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534">
            <a:off x="2531518" y="5742709"/>
            <a:ext cx="3759548" cy="749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507C3B-6BD2-B0DD-63F3-ADD01C7E32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383">
            <a:off x="8937975" y="1322536"/>
            <a:ext cx="2668662" cy="79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C8247D-4B86-33E4-A9BF-C5769F9778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316">
            <a:off x="9983023" y="2419965"/>
            <a:ext cx="1399776" cy="1920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598C9A-BA13-F805-F2F5-FB6DDC3F89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8340">
            <a:off x="2704312" y="4744635"/>
            <a:ext cx="2567703" cy="6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4F55-8CF9-FA7B-5C16-DB2671B8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29" y="477104"/>
            <a:ext cx="7678127" cy="1007705"/>
          </a:xfrm>
        </p:spPr>
        <p:txBody>
          <a:bodyPr/>
          <a:lstStyle/>
          <a:p>
            <a:r>
              <a:rPr lang="en-GB"/>
              <a:t>Time line of the competition: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B316-BD69-A03F-986D-B0C61A8456F2}"/>
              </a:ext>
            </a:extLst>
          </p:cNvPr>
          <p:cNvSpPr txBox="1"/>
          <p:nvPr/>
        </p:nvSpPr>
        <p:spPr>
          <a:xfrm>
            <a:off x="1815304" y="4817158"/>
            <a:ext cx="39990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900" b="1" dirty="0"/>
              <a:t>Weeks 2&amp;3:</a:t>
            </a:r>
            <a:r>
              <a:rPr lang="en-GB" dirty="0"/>
              <a:t> </a:t>
            </a:r>
          </a:p>
          <a:p>
            <a:pPr algn="l"/>
            <a:r>
              <a:rPr lang="en-GB" dirty="0"/>
              <a:t>Receive </a:t>
            </a:r>
            <a:r>
              <a:rPr lang="en-GB" b="1" dirty="0"/>
              <a:t>virtual Green skills training: 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Delivered by </a:t>
            </a:r>
            <a:r>
              <a:rPr lang="en-GB" b="1" dirty="0"/>
              <a:t>industry experts.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Equips you with necessary skills to realise the true potential of your ideas.  </a:t>
            </a:r>
          </a:p>
          <a:p>
            <a:pPr algn="l"/>
            <a:endParaRPr lang="en-US" sz="29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24FA3-7618-9962-C8D0-56114288A7FE}"/>
              </a:ext>
            </a:extLst>
          </p:cNvPr>
          <p:cNvSpPr txBox="1"/>
          <p:nvPr/>
        </p:nvSpPr>
        <p:spPr>
          <a:xfrm>
            <a:off x="77065" y="1484809"/>
            <a:ext cx="399902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900" b="1" dirty="0"/>
              <a:t>Week 1:</a:t>
            </a:r>
            <a:r>
              <a:rPr lang="en-GB" dirty="0"/>
              <a:t>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Launch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at the brand-new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City of London Green Skills Hub</a:t>
            </a:r>
            <a:r>
              <a:rPr lang="en-GB" b="1" dirty="0">
                <a:solidFill>
                  <a:srgbClr val="000000"/>
                </a:solidFill>
              </a:rPr>
              <a:t>: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eet like-minded individuals and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explore environmentally focused careers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Form </a:t>
            </a:r>
            <a:r>
              <a:rPr lang="en-GB" b="1" dirty="0">
                <a:solidFill>
                  <a:srgbClr val="000000"/>
                </a:solidFill>
              </a:rPr>
              <a:t>teams of 3-6 students</a:t>
            </a:r>
            <a:r>
              <a:rPr lang="en-GB" dirty="0">
                <a:solidFill>
                  <a:srgbClr val="000000"/>
                </a:solidFill>
              </a:rPr>
              <a:t> within your community. </a:t>
            </a:r>
          </a:p>
          <a:p>
            <a:pPr marL="285750" indent="-285750" algn="l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Begin drafting innovative environmentally focused ideas.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BDD4D-E81F-99D7-F944-9A27B4A5EB40}"/>
              </a:ext>
            </a:extLst>
          </p:cNvPr>
          <p:cNvSpPr txBox="1"/>
          <p:nvPr/>
        </p:nvSpPr>
        <p:spPr>
          <a:xfrm>
            <a:off x="4514713" y="1217539"/>
            <a:ext cx="302651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900" b="1" dirty="0"/>
              <a:t>Week 4:</a:t>
            </a:r>
            <a:r>
              <a:rPr lang="en-GB" dirty="0"/>
              <a:t> </a:t>
            </a:r>
          </a:p>
          <a:p>
            <a:pPr algn="l"/>
            <a:r>
              <a:rPr lang="en-GB" dirty="0"/>
              <a:t>Propose and </a:t>
            </a:r>
            <a:r>
              <a:rPr lang="en-GB" b="1" dirty="0"/>
              <a:t>submit your initial ideas:</a:t>
            </a:r>
          </a:p>
          <a:p>
            <a:pPr algn="l"/>
            <a:r>
              <a:rPr lang="en-GB" dirty="0"/>
              <a:t> - </a:t>
            </a:r>
            <a:r>
              <a:rPr lang="en-GB" b="1" dirty="0"/>
              <a:t>Gain feedback </a:t>
            </a:r>
            <a:r>
              <a:rPr lang="en-GB" dirty="0"/>
              <a:t>on their feasibility. </a:t>
            </a:r>
            <a:endParaRPr lang="en-US" sz="29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36917-7785-7B3F-8D81-065697130DF7}"/>
              </a:ext>
            </a:extLst>
          </p:cNvPr>
          <p:cNvSpPr txBox="1"/>
          <p:nvPr/>
        </p:nvSpPr>
        <p:spPr>
          <a:xfrm>
            <a:off x="6175977" y="3429000"/>
            <a:ext cx="349086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900" b="1" dirty="0"/>
              <a:t>Weeks 5&amp;6: </a:t>
            </a:r>
          </a:p>
          <a:p>
            <a:pPr algn="l"/>
            <a:r>
              <a:rPr lang="en-GB" b="1" dirty="0"/>
              <a:t>Enter a virtual incubator, finalise your idea: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Receive structured </a:t>
            </a:r>
            <a:r>
              <a:rPr lang="en-GB" b="1" dirty="0"/>
              <a:t>mentorship and workshops </a:t>
            </a:r>
            <a:r>
              <a:rPr lang="en-GB" dirty="0"/>
              <a:t>targeting your idea.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Produce a presentation outlining your idea ready for the final.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D3CDE-3D51-AC37-EE74-1A7705B5FAB0}"/>
              </a:ext>
            </a:extLst>
          </p:cNvPr>
          <p:cNvSpPr txBox="1"/>
          <p:nvPr/>
        </p:nvSpPr>
        <p:spPr>
          <a:xfrm>
            <a:off x="8246957" y="1141984"/>
            <a:ext cx="342979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900" b="1" dirty="0"/>
              <a:t>Final:</a:t>
            </a:r>
            <a:r>
              <a:rPr lang="en-GB" dirty="0"/>
              <a:t> </a:t>
            </a:r>
          </a:p>
          <a:p>
            <a:pPr algn="l"/>
            <a:r>
              <a:rPr lang="en-GB" dirty="0"/>
              <a:t>Teams present their idea. </a:t>
            </a:r>
            <a:r>
              <a:rPr lang="en-GB" b="1" dirty="0"/>
              <a:t>Winners are announced at Merchant Taylors’ Hall</a:t>
            </a:r>
            <a:r>
              <a:rPr lang="en-GB" dirty="0"/>
              <a:t> with many prizes up for grabs. </a:t>
            </a:r>
            <a:endParaRPr lang="en-US" sz="29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0DE1F5-24EA-06F0-59D4-9669A5196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2" y="0"/>
            <a:ext cx="1690688" cy="1690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0517D1-4B03-CA67-0F78-A379AE8E0A23}"/>
              </a:ext>
            </a:extLst>
          </p:cNvPr>
          <p:cNvSpPr txBox="1"/>
          <p:nvPr/>
        </p:nvSpPr>
        <p:spPr>
          <a:xfrm>
            <a:off x="9513054" y="3353445"/>
            <a:ext cx="30265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900" b="1" dirty="0"/>
              <a:t>Winners’ idea brought to life! 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381539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3CF9FC-E2FF-7484-337F-356953E0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2" y="0"/>
            <a:ext cx="1690688" cy="1690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D73E1-C4FC-A1E6-6FD3-638958D5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159246"/>
            <a:ext cx="9828263" cy="1325563"/>
          </a:xfrm>
        </p:spPr>
        <p:txBody>
          <a:bodyPr/>
          <a:lstStyle/>
          <a:p>
            <a:r>
              <a:rPr lang="en-GB"/>
              <a:t>So what issues could you tackle?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0BAD-8D82-45C3-763D-D19358CF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1508622"/>
            <a:ext cx="11306175" cy="5127128"/>
          </a:xfrm>
        </p:spPr>
        <p:txBody>
          <a:bodyPr>
            <a:normAutofit/>
          </a:bodyPr>
          <a:lstStyle/>
          <a:p>
            <a:r>
              <a:rPr lang="en-GB" sz="2700" b="1"/>
              <a:t>Improve air pollution </a:t>
            </a:r>
            <a:r>
              <a:rPr lang="en-GB" sz="2700"/>
              <a:t>in your local area, particularly around schools.</a:t>
            </a:r>
          </a:p>
          <a:p>
            <a:r>
              <a:rPr lang="en-GB" sz="2700" b="1"/>
              <a:t>Generate a green economy </a:t>
            </a:r>
            <a:r>
              <a:rPr lang="en-GB" sz="2700"/>
              <a:t>in your local area. </a:t>
            </a:r>
          </a:p>
          <a:p>
            <a:r>
              <a:rPr lang="en-GB" sz="2700" b="1"/>
              <a:t>Improve food and general waste </a:t>
            </a:r>
            <a:r>
              <a:rPr lang="en-GB" sz="2700"/>
              <a:t>in your local area.</a:t>
            </a:r>
          </a:p>
          <a:p>
            <a:r>
              <a:rPr lang="en-GB" sz="2700" b="1"/>
              <a:t>Change where the products you consume come from</a:t>
            </a:r>
            <a:r>
              <a:rPr lang="en-GB" sz="2700"/>
              <a:t>; ensure locally sourced produce and reduce fast fashion. </a:t>
            </a:r>
          </a:p>
          <a:p>
            <a:r>
              <a:rPr lang="en-GB" sz="2700" b="1"/>
              <a:t>Introduce more green space and biodiversity </a:t>
            </a:r>
            <a:r>
              <a:rPr lang="en-GB" sz="2700"/>
              <a:t>on a budget. </a:t>
            </a:r>
          </a:p>
          <a:p>
            <a:r>
              <a:rPr lang="en-GB" sz="2700" b="1"/>
              <a:t>Reduce water pollution </a:t>
            </a:r>
            <a:r>
              <a:rPr lang="en-GB" sz="2700"/>
              <a:t>and shortage in the ever hotter summers.     </a:t>
            </a:r>
          </a:p>
          <a:p>
            <a:r>
              <a:rPr lang="en-GB" sz="2700" b="1"/>
              <a:t>Create greener transport opportunities </a:t>
            </a:r>
            <a:r>
              <a:rPr lang="en-GB" sz="2700"/>
              <a:t>and congestion in your local area.</a:t>
            </a:r>
          </a:p>
          <a:p>
            <a:r>
              <a:rPr lang="en-GB" sz="2700" b="1"/>
              <a:t>Challenge climate and social inequality</a:t>
            </a:r>
            <a:r>
              <a:rPr lang="en-GB" sz="2700"/>
              <a:t>, with the most vulnerable in society often being the worst affected. </a:t>
            </a:r>
          </a:p>
        </p:txBody>
      </p:sp>
    </p:spTree>
    <p:extLst>
      <p:ext uri="{BB962C8B-B14F-4D97-AF65-F5344CB8AC3E}">
        <p14:creationId xmlns:p14="http://schemas.microsoft.com/office/powerpoint/2010/main" val="353407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9F81E5-706E-A517-5584-F807444DB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2" y="0"/>
            <a:ext cx="1690688" cy="169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B1997F-3713-95E9-93C5-5AEF50763BD2}"/>
              </a:ext>
            </a:extLst>
          </p:cNvPr>
          <p:cNvSpPr txBox="1"/>
          <p:nvPr/>
        </p:nvSpPr>
        <p:spPr>
          <a:xfrm>
            <a:off x="0" y="742404"/>
            <a:ext cx="10966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u="none" strike="noStrike">
                <a:solidFill>
                  <a:srgbClr val="000000"/>
                </a:solidFill>
                <a:effectLst/>
              </a:rPr>
              <a:t>This isn’t just a school project, it’s your chance to lead real change, gain future-proof skills, and create a greener environment where you live </a:t>
            </a:r>
          </a:p>
          <a:p>
            <a:pPr algn="l"/>
            <a:endParaRPr lang="en-GB" sz="3000" u="none" strike="noStrike">
              <a:solidFill>
                <a:srgbClr val="000000"/>
              </a:solidFill>
              <a:effectLst/>
            </a:endParaRPr>
          </a:p>
          <a:p>
            <a:pPr algn="l"/>
            <a:r>
              <a:rPr lang="en-GB" sz="3000" u="none" strike="noStrike">
                <a:solidFill>
                  <a:srgbClr val="000000"/>
                </a:solidFill>
                <a:effectLst/>
              </a:rPr>
              <a:t>So what are you waiting for s</a:t>
            </a:r>
            <a:r>
              <a:rPr lang="en-GB" sz="3000"/>
              <a:t>can the QR code below and </a:t>
            </a:r>
            <a:r>
              <a:rPr lang="en-GB" sz="3000" b="1"/>
              <a:t>become part of the change:</a:t>
            </a:r>
            <a:endParaRPr lang="en-US" sz="30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4CED8-8536-9060-AE93-178026F6A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98" y="3164240"/>
            <a:ext cx="3314696" cy="33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f36ff67-cc70-4387-afcc-c266b652344d}" enabled="1" method="Standard" siteId="{82d05b3b-9d1d-4003-baa2-04b722ff5542}" contentBits="0" removed="0"/>
  <clbl:label id="{2f57b6c4-17e4-4965-ac1a-85ccccbe6c4a}" enabled="0" method="" siteId="{2f57b6c4-17e4-4965-ac1a-85ccccbe6c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City of London Green futures Challenge</vt:lpstr>
      <vt:lpstr>What is the Green Futures Challenge?</vt:lpstr>
      <vt:lpstr>What’s in it for you?</vt:lpstr>
      <vt:lpstr>London urgently needs  you!</vt:lpstr>
      <vt:lpstr>Time line of the competition: </vt:lpstr>
      <vt:lpstr>So what issues could you tackle?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Greener futures Challenge</dc:title>
  <dc:creator>lily bowles</dc:creator>
  <cp:lastModifiedBy>Olivier Hinds</cp:lastModifiedBy>
  <cp:revision>3</cp:revision>
  <dcterms:created xsi:type="dcterms:W3CDTF">2025-07-09T13:52:46Z</dcterms:created>
  <dcterms:modified xsi:type="dcterms:W3CDTF">2025-09-08T10:35:54Z</dcterms:modified>
</cp:coreProperties>
</file>